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0986-C50E-42AD-86DE-B329F3539E9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C57C-80BE-4575-8C11-0D2E454A2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777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0986-C50E-42AD-86DE-B329F3539E9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C57C-80BE-4575-8C11-0D2E454A2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343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0986-C50E-42AD-86DE-B329F3539E9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C57C-80BE-4575-8C11-0D2E454A2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69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0986-C50E-42AD-86DE-B329F3539E9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C57C-80BE-4575-8C11-0D2E454A2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44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0986-C50E-42AD-86DE-B329F3539E9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C57C-80BE-4575-8C11-0D2E454A2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50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0986-C50E-42AD-86DE-B329F3539E9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C57C-80BE-4575-8C11-0D2E454A2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59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0986-C50E-42AD-86DE-B329F3539E9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C57C-80BE-4575-8C11-0D2E454A2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574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0986-C50E-42AD-86DE-B329F3539E9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C57C-80BE-4575-8C11-0D2E454A2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740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0986-C50E-42AD-86DE-B329F3539E9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C57C-80BE-4575-8C11-0D2E454A2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84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0986-C50E-42AD-86DE-B329F3539E9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C57C-80BE-4575-8C11-0D2E454A2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15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0986-C50E-42AD-86DE-B329F3539E9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C57C-80BE-4575-8C11-0D2E454A2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88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80986-C50E-42AD-86DE-B329F3539E9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AC57C-80BE-4575-8C11-0D2E454A2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41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54299"/>
            <a:ext cx="5501390" cy="6171549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89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210 лет</a:t>
            </a:r>
            <a:br>
              <a:rPr lang="ru-RU" sz="89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Транспортному ведомству и транспортному образованию России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9310"/>
            <a:ext cx="7854846" cy="77509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Институт международного транспортного менеджмента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Кафедра «</a:t>
            </a:r>
            <a:r>
              <a:rPr lang="ru-RU" dirty="0" smtClean="0">
                <a:solidFill>
                  <a:schemeClr val="bg1"/>
                </a:solidFill>
              </a:rPr>
              <a:t>Теории </a:t>
            </a:r>
            <a:r>
              <a:rPr lang="ru-RU" smtClean="0">
                <a:solidFill>
                  <a:schemeClr val="bg1"/>
                </a:solidFill>
              </a:rPr>
              <a:t>и истории </a:t>
            </a:r>
            <a:r>
              <a:rPr lang="ru-RU" dirty="0" smtClean="0">
                <a:solidFill>
                  <a:schemeClr val="bg1"/>
                </a:solidFill>
              </a:rPr>
              <a:t>государства и права»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83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852" y="284812"/>
            <a:ext cx="11692328" cy="6340839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2247900" algn="l"/>
              </a:tabLst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2019 году Минтранс отмечает 210 лет со дня основания единого транспортного ведомство и транспортного образования России.</a:t>
            </a:r>
          </a:p>
          <a:p>
            <a:pPr marL="0" indent="0" algn="just">
              <a:buNone/>
              <a:tabLst>
                <a:tab pos="2247900" algn="l"/>
              </a:tabLst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Исторические корни этого праздника уходят в 1809 год, когда 2 декабря манифестом Императора Александра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был учреждён первый в истории нашей страны единый орган управления транспортом- Управление водяных и сухопутных коммуникация, а также открыто первое отраслевое транспортное учебное заведение- корпус инженеров путей сообщения и институт при нём.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sevpsiholog.at.ua/0_d7948_961c441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203" y="4572000"/>
            <a:ext cx="9818557" cy="20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606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210 лет транспортному ведомству и транспортному образованию в России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В связи с данным праздником 20 ноября 2019 года кафедрой теории государства и права Института Международного транспортного менеджмента был организован и проведён круглый стол.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Цель </a:t>
            </a:r>
            <a:r>
              <a:rPr lang="ru-RU" dirty="0" smtClean="0"/>
              <a:t>данного мероприятия состояла в том, чтобы студенты ознакомились с историей транспортного ведомства и историей транспортного образования, разобрали пути развития министерства транспорта, обсудили актуальные вопросы по транспортному ведомству и образованию России.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508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862" y="314793"/>
            <a:ext cx="4257207" cy="5862170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В ходе мероприятия с сообщениями выступили студенты </a:t>
            </a:r>
            <a:r>
              <a:rPr lang="ru-RU" dirty="0" err="1" smtClean="0"/>
              <a:t>Ахмадиева</a:t>
            </a:r>
            <a:r>
              <a:rPr lang="ru-RU" dirty="0"/>
              <a:t> </a:t>
            </a:r>
            <a:r>
              <a:rPr lang="ru-RU" dirty="0" smtClean="0"/>
              <a:t>Диана, Эля </a:t>
            </a:r>
            <a:r>
              <a:rPr lang="ru-RU" dirty="0" err="1" smtClean="0"/>
              <a:t>Меликбекян</a:t>
            </a:r>
            <a:r>
              <a:rPr lang="ru-RU" dirty="0" smtClean="0"/>
              <a:t>, Ангелина Томас и другие. В обсуждении принял участие</a:t>
            </a:r>
            <a:r>
              <a:rPr lang="en-US" dirty="0" smtClean="0"/>
              <a:t> </a:t>
            </a:r>
            <a:r>
              <a:rPr lang="ru-RU" dirty="0" smtClean="0"/>
              <a:t>доктор юридических наук, профессор, заслуженный юрист РФ, лауреат высшей премии «Юрист года» </a:t>
            </a:r>
            <a:r>
              <a:rPr lang="ru-RU" b="1" dirty="0" smtClean="0"/>
              <a:t>Виктор Васильевич Бородин.</a:t>
            </a:r>
            <a:endParaRPr lang="ru-RU" b="1" dirty="0"/>
          </a:p>
        </p:txBody>
      </p:sp>
      <p:pic>
        <p:nvPicPr>
          <p:cNvPr id="3074" name="Picture 2" descr="https://sun9-46.userapi.com/c857324/v857324918/635a1/9CjrZlqym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3873" y="314793"/>
            <a:ext cx="6643428" cy="535250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luspng.com/img-png/png-page-divider-mini-bloggers-free-shipping-over-225-miniatures-com-44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361" y="5530997"/>
            <a:ext cx="9743606" cy="129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434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685" y="532151"/>
            <a:ext cx="4856814" cy="632584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Ахмадиева</a:t>
            </a:r>
            <a:r>
              <a:rPr lang="ru-RU" dirty="0" smtClean="0"/>
              <a:t> Диана в своём сообщении рассказала о начале истории государственного управления дорожной отраслью и органа государственного управления на речном транспорте, об учреждении в государстве специального высшего технического учебного заведения для подготовки инженеров, о роли решении Александра </a:t>
            </a:r>
            <a:r>
              <a:rPr lang="en-US" dirty="0" smtClean="0"/>
              <a:t>I</a:t>
            </a:r>
            <a:r>
              <a:rPr lang="ru-RU" dirty="0" smtClean="0"/>
              <a:t> в развитии всех сфер государства.</a:t>
            </a:r>
            <a:endParaRPr lang="ru-RU" dirty="0"/>
          </a:p>
        </p:txBody>
      </p:sp>
      <p:pic>
        <p:nvPicPr>
          <p:cNvPr id="4098" name="Picture 2" descr="https://sun9-28.userapi.com/c858328/v858328918/f7d6b/Bwt3Ej_-g0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7005" y="491993"/>
            <a:ext cx="6042548" cy="58215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862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862" y="284813"/>
            <a:ext cx="11647358" cy="2398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Томас Ангелина в своём сообщении рассказала об испытаниях, проводимых воспитанникам, в институте, об изучаемых ими дисциплинах, о требованиях к курсантам и преподавателям, об этапах развития единого транспортного ведомства. Остальные участники круглого стола, дополняли информацию, высказывали интересные научные факты, участвовали в дискуссиях по данной теме.</a:t>
            </a:r>
            <a:endParaRPr lang="ru-RU" dirty="0"/>
          </a:p>
        </p:txBody>
      </p:sp>
      <p:pic>
        <p:nvPicPr>
          <p:cNvPr id="5122" name="Picture 2" descr="https://sun9-67.userapi.com/c858336/v858336918/103e2a/usHWl4g-A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3873" y="2683239"/>
            <a:ext cx="5325841" cy="394241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postimg.cc/L6yspsrg/PNG-K-eler-www-26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6590" y="2610303"/>
            <a:ext cx="3578622" cy="44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71.userapi.com/c858016/v858016918/1039ca/6dvI3ozsW3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4677" y="2925277"/>
            <a:ext cx="2932392" cy="26319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002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793" y="314792"/>
            <a:ext cx="11617377" cy="6310859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dirty="0" smtClean="0"/>
              <a:t>Вывод</a:t>
            </a:r>
          </a:p>
          <a:p>
            <a:pPr marL="0" indent="0" algn="just">
              <a:buNone/>
            </a:pPr>
            <a:r>
              <a:rPr lang="ru-RU" sz="3200" dirty="0" smtClean="0"/>
              <a:t> Участие в мероприятиях, подобных круглому столу, даёт студентам и курсантам возможность улучшить навыки публичных выступлений и академических дискуссий, и, конечно, получить новые профессиональные знания и навыки.</a:t>
            </a:r>
          </a:p>
        </p:txBody>
      </p:sp>
      <p:pic>
        <p:nvPicPr>
          <p:cNvPr id="6150" name="Picture 6" descr="https://s5.hostingkartinok.com/uploads/images/2013/03/6664fb3f9234d81218e2300ed0eb36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4793" y="4263729"/>
            <a:ext cx="13236314" cy="236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8562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338</Words>
  <Application>Microsoft Office PowerPoint</Application>
  <PresentationFormat>Произвольный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210 лет Транспортному ведомству и транспортному образованию России</vt:lpstr>
      <vt:lpstr>Слайд 2</vt:lpstr>
      <vt:lpstr>210 лет транспортному ведомству и транспортному образованию в России</vt:lpstr>
      <vt:lpstr>Слайд 4</vt:lpstr>
      <vt:lpstr>Слайд 5</vt:lpstr>
      <vt:lpstr>Слайд 6</vt:lpstr>
      <vt:lpstr>Слайд 7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210 лет  транспортному ведомству и транспортному образованию России</dc:title>
  <dc:creator>RePack by Diakov</dc:creator>
  <cp:lastModifiedBy>Герасимов</cp:lastModifiedBy>
  <cp:revision>21</cp:revision>
  <dcterms:created xsi:type="dcterms:W3CDTF">2019-11-25T12:27:50Z</dcterms:created>
  <dcterms:modified xsi:type="dcterms:W3CDTF">2019-11-29T07:50:48Z</dcterms:modified>
</cp:coreProperties>
</file>